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60" r:id="rId4"/>
    <p:sldId id="257" r:id="rId5"/>
    <p:sldId id="258" r:id="rId6"/>
    <p:sldId id="259" r:id="rId7"/>
    <p:sldId id="261" r:id="rId8"/>
    <p:sldId id="262" r:id="rId9"/>
    <p:sldId id="263" r:id="rId10"/>
    <p:sldId id="266" r:id="rId11"/>
    <p:sldId id="267" r:id="rId12"/>
    <p:sldId id="264" r:id="rId13"/>
    <p:sldId id="265" r:id="rId14"/>
    <p:sldId id="268" r:id="rId15"/>
    <p:sldId id="269" r:id="rId16"/>
    <p:sldId id="270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hSpY7DI9HU1fuGLzelBqM8bF8d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9582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9316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3616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0046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364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0064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652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6" name="Google Shape;16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78" name="Google Shape;17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617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8045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3339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05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74000">
              <a:srgbClr val="3A3A3A"/>
            </a:gs>
            <a:gs pos="83000">
              <a:srgbClr val="3A3A3A"/>
            </a:gs>
            <a:gs pos="100000">
              <a:srgbClr val="3A3A3A"/>
            </a:gs>
          </a:gsLst>
          <a:lin ang="54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 &amp; Dark Web Investigations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a0fb591558_0_0"/>
          <p:cNvSpPr txBox="1"/>
          <p:nvPr/>
        </p:nvSpPr>
        <p:spPr>
          <a:xfrm>
            <a:off x="430125" y="1385925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Maltego</a:t>
            </a: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WHOIS 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Wigle</a:t>
            </a: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Shodan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Spiderfoot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Pastebin</a:t>
            </a: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indent="-419100"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HaveIBeenPwned</a:t>
            </a: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indent="-419100"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DarkSearch</a:t>
            </a: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indent="-419100"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OnionSearch</a:t>
            </a: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Hunchly</a:t>
            </a: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074" name="Picture 2" descr="Paste from Pastebin that leaks Netflix accounts, passwords and... |  Download Scientific Diagram">
            <a:extLst>
              <a:ext uri="{FF2B5EF4-FFF2-40B4-BE49-F238E27FC236}">
                <a16:creationId xmlns:a16="http://schemas.microsoft.com/office/drawing/2014/main" id="{2E3E715F-CDEB-44BF-955C-2B49FDDE0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14" y="1800675"/>
            <a:ext cx="5123316" cy="288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296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Image Analysis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a0fb591558_0_0"/>
          <p:cNvSpPr txBox="1"/>
          <p:nvPr/>
        </p:nvSpPr>
        <p:spPr>
          <a:xfrm>
            <a:off x="430125" y="1385925"/>
            <a:ext cx="7574439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Why are you analysing this image? Social media? Geolocation?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Yandex is your friend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Exiftool</a:t>
            </a: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such as filetype, camera 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used, time, direction, location, 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editing software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Google Lens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098" name="Picture 2" descr="ExifTool is an open source and cross-platform metadata editor- gHacks Tech  News">
            <a:extLst>
              <a:ext uri="{FF2B5EF4-FFF2-40B4-BE49-F238E27FC236}">
                <a16:creationId xmlns:a16="http://schemas.microsoft.com/office/drawing/2014/main" id="{B4CD7981-EE51-46F1-A564-69D84BE97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038" y="2050743"/>
            <a:ext cx="5212658" cy="296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785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Geolocation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a0fb591558_0_0"/>
          <p:cNvSpPr txBox="1"/>
          <p:nvPr/>
        </p:nvSpPr>
        <p:spPr>
          <a:xfrm>
            <a:off x="106532" y="1254550"/>
            <a:ext cx="10644325" cy="54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Yandex, google maps satellite view, EO browser, google street view, google earth, 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mapillary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, land registry/council websites, local news websites, translators, Instagram, snapchat.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u="sng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Things to consider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Provenance – Where did you get the photo? Where did they get it?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side of the road are people driving on?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 you see any signs? What language? Are the symbols unique to a certain country?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Are there any landmarks? Can you reverse the landmark on Yandex?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Whats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the environment like? Can you map it on google earth?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there anything unique in the photo? Tiles, carpets, streetlamps, windows, pylons etc.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b="1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Confirm all hunches with hard evidence / another viewpoint</a:t>
            </a:r>
            <a:endParaRPr sz="2400" b="1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130636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Challenge time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" name="Google Shape;192;ga0fb591558_0_0">
            <a:extLst>
              <a:ext uri="{FF2B5EF4-FFF2-40B4-BE49-F238E27FC236}">
                <a16:creationId xmlns:a16="http://schemas.microsoft.com/office/drawing/2014/main" id="{2085F97A-1BCE-4D53-81E4-E322B799FB4C}"/>
              </a:ext>
            </a:extLst>
          </p:cNvPr>
          <p:cNvSpPr txBox="1"/>
          <p:nvPr/>
        </p:nvSpPr>
        <p:spPr>
          <a:xfrm>
            <a:off x="192450" y="2479657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Download link here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922176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Challenge time - Answers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53CA242-7E68-46DB-8E37-D2192DCC4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2" y="1332298"/>
            <a:ext cx="7419975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014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Questions?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146" name="Picture 2" descr="The OSINT Curious Project (@OsintCurious) | Twitter">
            <a:extLst>
              <a:ext uri="{FF2B5EF4-FFF2-40B4-BE49-F238E27FC236}">
                <a16:creationId xmlns:a16="http://schemas.microsoft.com/office/drawing/2014/main" id="{4239E38E-36FD-437C-86B7-B4C766AC9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40" y="2130455"/>
            <a:ext cx="2663486" cy="266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ources">
            <a:extLst>
              <a:ext uri="{FF2B5EF4-FFF2-40B4-BE49-F238E27FC236}">
                <a16:creationId xmlns:a16="http://schemas.microsoft.com/office/drawing/2014/main" id="{DD4A620E-92AC-4F5C-96E0-60752B5C4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726" y="2130455"/>
            <a:ext cx="4735086" cy="266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What, Why and How of CTF Challenges? – DEVOPS DONE RIGHT">
            <a:extLst>
              <a:ext uri="{FF2B5EF4-FFF2-40B4-BE49-F238E27FC236}">
                <a16:creationId xmlns:a16="http://schemas.microsoft.com/office/drawing/2014/main" id="{9C9B09F0-CB2F-49CC-A4BA-8794C57674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45511" y="2130456"/>
            <a:ext cx="3986925" cy="26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2;ga0fb591558_0_0">
            <a:extLst>
              <a:ext uri="{FF2B5EF4-FFF2-40B4-BE49-F238E27FC236}">
                <a16:creationId xmlns:a16="http://schemas.microsoft.com/office/drawing/2014/main" id="{2A1EDACA-B126-4D7C-8299-15751E434EB9}"/>
              </a:ext>
            </a:extLst>
          </p:cNvPr>
          <p:cNvSpPr txBox="1"/>
          <p:nvPr/>
        </p:nvSpPr>
        <p:spPr>
          <a:xfrm>
            <a:off x="203199" y="5008326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@QuizTime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@Bitsyi__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53809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Announcements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a0fb591558_0_0"/>
          <p:cNvSpPr txBox="1"/>
          <p:nvPr/>
        </p:nvSpPr>
        <p:spPr>
          <a:xfrm>
            <a:off x="430124" y="1385925"/>
            <a:ext cx="9477355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Buy your membership if you haven’t already (https://www.demontfortsu.com/organisation/dmuhackers/) Next week is the last free session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CTF Club will be on Wednesday -  Soar Point @2pm (OSINT/Forensics challenges included)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Lanyards for sale still on SU website £3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Quiz is confirmed for the Tuesday 16</a:t>
            </a:r>
            <a:r>
              <a:rPr lang="en-GB" sz="2400" baseline="30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November 9pm at Duffy’s bar – Discounted drinks &amp; Prizes – Bring friends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dinner needs to be booked soon, react to the announcement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51616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19555" y="1"/>
            <a:ext cx="16202519" cy="742808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69" name="Google Shape;169;p2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786" y="356009"/>
            <a:ext cx="4280428" cy="498889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70" name="Google Shape;170;p2"/>
          <p:cNvSpPr txBox="1"/>
          <p:nvPr/>
        </p:nvSpPr>
        <p:spPr>
          <a:xfrm>
            <a:off x="616323" y="5606709"/>
            <a:ext cx="10959354" cy="6463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Open Source Intelligence (OSINT)</a:t>
            </a:r>
            <a:endParaRPr sz="3600" b="0" i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864786" y="122692"/>
            <a:ext cx="3606312" cy="6463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/</a:t>
            </a:r>
            <a:r>
              <a:rPr lang="en-GB" sz="3600" b="0" i="0" u="none" strike="noStrike" cap="none" dirty="0" err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dmuhackers</a:t>
            </a:r>
            <a:endParaRPr sz="3600" b="0" i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2" name="Google Shape;172;p2"/>
          <p:cNvSpPr txBox="1"/>
          <p:nvPr/>
        </p:nvSpPr>
        <p:spPr>
          <a:xfrm>
            <a:off x="8413091" y="117509"/>
            <a:ext cx="4077372" cy="6463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@dmuhackers</a:t>
            </a:r>
            <a:endParaRPr sz="3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3" name="Google Shape;173;p2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687" y="146312"/>
            <a:ext cx="588723" cy="58872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174" name="Google Shape;174;p2"/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018" y="29319"/>
            <a:ext cx="801442" cy="78007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330" y="5233940"/>
            <a:ext cx="1171968" cy="136594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"/>
          <p:cNvSpPr txBox="1"/>
          <p:nvPr/>
        </p:nvSpPr>
        <p:spPr>
          <a:xfrm>
            <a:off x="0" y="262715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Disclaimer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4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9205" y="1233316"/>
            <a:ext cx="3653588" cy="365358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 txBox="1"/>
          <p:nvPr/>
        </p:nvSpPr>
        <p:spPr>
          <a:xfrm>
            <a:off x="3047999" y="5233940"/>
            <a:ext cx="6320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0" i="0" u="none" strike="noStrike" cap="none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 be a creep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Stalking People from Window, Man Stock Footage Video (100% Royalty-free)  10246796 | Shutterstock">
            <a:extLst>
              <a:ext uri="{FF2B5EF4-FFF2-40B4-BE49-F238E27FC236}">
                <a16:creationId xmlns:a16="http://schemas.microsoft.com/office/drawing/2014/main" id="{08A72549-0517-4774-ACF1-EF7BA7B57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51" y="1886285"/>
            <a:ext cx="3648704" cy="205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237D25A-5E7D-4E39-A515-153ADBBF6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973" y="1600564"/>
            <a:ext cx="2627050" cy="262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Overview</a:t>
            </a:r>
            <a:endParaRPr sz="4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a0fb591558_0_0"/>
          <p:cNvSpPr txBox="1"/>
          <p:nvPr/>
        </p:nvSpPr>
        <p:spPr>
          <a:xfrm>
            <a:off x="430125" y="1385925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Logo Quiz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OSINT?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Google Dorks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Social Media Investigations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 &amp; Dark Web Investigations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Image Analysis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Geolocation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Practical Challenge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b="1" i="1" u="sng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Pub</a:t>
            </a:r>
            <a:endParaRPr sz="2400" b="1" i="1" u="sng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Logo Quiz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a0fb591558_0_0"/>
          <p:cNvSpPr txBox="1"/>
          <p:nvPr/>
        </p:nvSpPr>
        <p:spPr>
          <a:xfrm>
            <a:off x="430125" y="1385925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34" name="Picture 10" descr="social, media, icon, set, network, share, business, app, like, web, sign,  digital, technology, collection, lin… | Social media icons, Media icon, Social  media logos">
            <a:extLst>
              <a:ext uri="{FF2B5EF4-FFF2-40B4-BE49-F238E27FC236}">
                <a16:creationId xmlns:a16="http://schemas.microsoft.com/office/drawing/2014/main" id="{66745D6C-E5C7-415E-93B1-89A0BEEA5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36" y="501513"/>
            <a:ext cx="4627839" cy="462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2029CFC5-9F5D-4C4A-BBD1-8588227B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153" y="4375011"/>
            <a:ext cx="1283213" cy="188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EO Browser">
            <a:extLst>
              <a:ext uri="{FF2B5EF4-FFF2-40B4-BE49-F238E27FC236}">
                <a16:creationId xmlns:a16="http://schemas.microsoft.com/office/drawing/2014/main" id="{4A298618-59A8-4703-9A37-59FB256B5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68697" y="1413677"/>
            <a:ext cx="1735834" cy="140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Download Google Earth Logo in SVG Vector or PNG File Format - Logo.wine">
            <a:extLst>
              <a:ext uri="{FF2B5EF4-FFF2-40B4-BE49-F238E27FC236}">
                <a16:creationId xmlns:a16="http://schemas.microsoft.com/office/drawing/2014/main" id="{62D9AFBB-9C23-49B0-AC93-BCE8003B3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745" y="2608148"/>
            <a:ext cx="3189389" cy="212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Mapillary (@mapillary) | Twitter">
            <a:extLst>
              <a:ext uri="{FF2B5EF4-FFF2-40B4-BE49-F238E27FC236}">
                <a16:creationId xmlns:a16="http://schemas.microsoft.com/office/drawing/2014/main" id="{5ED28F6A-E5EB-4AD7-B06C-5A1774A77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847" y="1376727"/>
            <a:ext cx="1511702" cy="151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Maps | Google Blog">
            <a:extLst>
              <a:ext uri="{FF2B5EF4-FFF2-40B4-BE49-F238E27FC236}">
                <a16:creationId xmlns:a16="http://schemas.microsoft.com/office/drawing/2014/main" id="{A5019153-9039-4C60-995A-FB2326566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069" y="3004943"/>
            <a:ext cx="1546419" cy="154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Pastebin.com - Wikipedia">
            <a:extLst>
              <a:ext uri="{FF2B5EF4-FFF2-40B4-BE49-F238E27FC236}">
                <a16:creationId xmlns:a16="http://schemas.microsoft.com/office/drawing/2014/main" id="{F38825F1-8473-42C9-BDC2-E8F175C9A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725" y="4555961"/>
            <a:ext cx="1785468" cy="178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Yandex - Home | Facebook">
            <a:extLst>
              <a:ext uri="{FF2B5EF4-FFF2-40B4-BE49-F238E27FC236}">
                <a16:creationId xmlns:a16="http://schemas.microsoft.com/office/drawing/2014/main" id="{CACF1E31-8254-4077-B977-10819E73A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088" y="4434128"/>
            <a:ext cx="1604113" cy="160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20680E41-17A0-4678-9FF4-15E2ECFEE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698" y="4540727"/>
            <a:ext cx="1604113" cy="160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>
            <a:extLst>
              <a:ext uri="{FF2B5EF4-FFF2-40B4-BE49-F238E27FC236}">
                <a16:creationId xmlns:a16="http://schemas.microsoft.com/office/drawing/2014/main" id="{4708093B-E969-4370-B39F-6B2FF6222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14847" y="5224093"/>
            <a:ext cx="1468515" cy="149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1DEC06-4898-4A77-99EC-CBDDD1841B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43" y="4239250"/>
            <a:ext cx="3048308" cy="990313"/>
          </a:xfrm>
          <a:prstGeom prst="rect">
            <a:avLst/>
          </a:prstGeom>
        </p:spPr>
      </p:pic>
      <p:pic>
        <p:nvPicPr>
          <p:cNvPr id="1112" name="Picture 88" descr="GitHub logo PNG">
            <a:extLst>
              <a:ext uri="{FF2B5EF4-FFF2-40B4-BE49-F238E27FC236}">
                <a16:creationId xmlns:a16="http://schemas.microsoft.com/office/drawing/2014/main" id="{783DD946-D07D-441B-9B8E-B07A0B67A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721" y="2755052"/>
            <a:ext cx="1283213" cy="131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92">
            <a:extLst>
              <a:ext uri="{FF2B5EF4-FFF2-40B4-BE49-F238E27FC236}">
                <a16:creationId xmlns:a16="http://schemas.microsoft.com/office/drawing/2014/main" id="{1E086E9D-7172-417C-9E33-3EE8497232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55865" cy="55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18" name="Picture 94" descr="Whois.com - Domain Names &amp;amp; Identity for Everyone">
            <a:extLst>
              <a:ext uri="{FF2B5EF4-FFF2-40B4-BE49-F238E27FC236}">
                <a16:creationId xmlns:a16="http://schemas.microsoft.com/office/drawing/2014/main" id="{619BDDCF-7BF7-4E68-BDF7-B3197E62F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93069" y="1395659"/>
            <a:ext cx="1479324" cy="142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579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OSINT?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a0fb591558_0_0"/>
          <p:cNvSpPr txBox="1"/>
          <p:nvPr/>
        </p:nvSpPr>
        <p:spPr>
          <a:xfrm>
            <a:off x="430125" y="1385925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Open Source Intelligence (OSINT) is collection and analysis of data available via public means.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Google Dorks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Social Media Investigations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Geolocation/Geospatial mapping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Image analysis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Dark Web investigations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Literally anything available publicly on the internet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795486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Google Dorks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a0fb591558_0_0"/>
          <p:cNvSpPr txBox="1"/>
          <p:nvPr/>
        </p:nvSpPr>
        <p:spPr>
          <a:xfrm>
            <a:off x="430125" y="1385925"/>
            <a:ext cx="9388578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Using extra operators on search engines to search effectively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intitle: 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intext: 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inurl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: 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“”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site: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filetype: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https://www.exploit-db.com/google-hacking-database</a:t>
            </a: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26" name="Picture 2" descr="Google Dorks List and Updated Database in 2021 - Box Piper">
            <a:extLst>
              <a:ext uri="{FF2B5EF4-FFF2-40B4-BE49-F238E27FC236}">
                <a16:creationId xmlns:a16="http://schemas.microsoft.com/office/drawing/2014/main" id="{EC71FB70-14BD-4CC4-AC0E-282C354EB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880" y="2228850"/>
            <a:ext cx="58864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71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Social Media Investigations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a0fb591558_0_0"/>
          <p:cNvSpPr txBox="1"/>
          <p:nvPr/>
        </p:nvSpPr>
        <p:spPr>
          <a:xfrm>
            <a:off x="430124" y="1385925"/>
            <a:ext cx="10267467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Spiderfoot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Reverse image search profile pictures - </a:t>
            </a:r>
            <a:r>
              <a:rPr lang="en-GB" sz="3000" b="1" u="sng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YANDEX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 the information you currently have to learn more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Incorporate the other parts of OSINT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77E66B-8BC7-479B-828D-11D5DB57A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9" y="3852910"/>
            <a:ext cx="2220874" cy="222861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3CFF7CD-67A2-465B-94FF-5B7AFE2FA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712" y="3842810"/>
            <a:ext cx="2908917" cy="224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7DA088D-940C-4B6F-B780-FDAC7A827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72368" y="3847411"/>
            <a:ext cx="1625077" cy="22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2CF9BDD-12D4-4A88-95D2-07B3FE858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184" y="3841440"/>
            <a:ext cx="3170280" cy="224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8340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447</Words>
  <Application>Microsoft Office PowerPoint</Application>
  <PresentationFormat>Widescreen</PresentationFormat>
  <Paragraphs>109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Comic Sans MS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McDonnell</dc:creator>
  <cp:lastModifiedBy>Joe McDonnell</cp:lastModifiedBy>
  <cp:revision>13</cp:revision>
  <dcterms:created xsi:type="dcterms:W3CDTF">2018-05-13T11:45:40Z</dcterms:created>
  <dcterms:modified xsi:type="dcterms:W3CDTF">2021-10-18T16:46:27Z</dcterms:modified>
</cp:coreProperties>
</file>